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70B0DD-9624-4404-A826-C2DFB72360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04EE8F-9F77-4568-AD6B-79F3622D4F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FE6B21-D9B7-4AF5-A96E-BF741804DC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2024-05-01T21:45:28Z</dcterms:modified>
</cp:coreProperties>
</file>