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3692CD-ED4B-48D2-A438-409CC7C20A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25151A-29E7-457A-B1FD-A48BF92F12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Analysis of autophagy markers. Accumulation of p62 and NBR1 in the malinKO brains was dependent on the expression of MGS. (A) Brain extracts from 11-month-old mice were analyzed by western blot with antibodies against p62 and NBR1. Actin was used as loading control. (B) Immunostaining with antibodies against p62 of the hippocampus and cerebellum of 11-month-old littermates from the different groups. Hoechst (blue) was used for nuclear staining. Scale bar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313316-F32B-4C0A-9D9F-809118754A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3147–3156, </a:t>
            </a:r>
            <a:r>
              <a:rPr lang="en-US" altLang="en-US" sz="1000">
                <a:solidFill>
                  <a:srgbClr val="333333"/>
                </a:solidFill>
                <a:hlinkClick r:id="rId3"/>
              </a:rPr>
              <a:t>https://doi.org/10.1093/hmg/ddu024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Analysis of autophagy markers. Accumulation of p62 and NBR1 in the malin</a:t>
            </a:r>
            <a:r>
              <a:rPr lang="en-US" altLang="en-US" b="0" baseline="30000"/>
              <a:t>KO</a:t>
            </a:r>
            <a:r>
              <a:rPr lang="en-US" altLang="en-US" b="0"/>
              <a:t> brains was dependent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Analysis of autophagy markers. Accumulation of p62 and NBR1 in the malinKO brains was dependent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2024-04-26T12:12:40Z</dcterms:modified>
</cp:coreProperties>
</file>