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9959A3-8234-421E-A8D9-FA6CB08D97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D31EE0-68C9-4624-8FBB-C05A0A5E8A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Activation associated with each dimension: (a) medial PFC activation associated with the experience dimension, (b) left orbitofrontal activation associated with the engagement dimension, and (c) amygdala activation associated with the social valence dimension.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C5AFE5-620B-4306-A976-1C96F98246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of the event knowledge structure identified in the present study (bold italic indicates the variables identified by Forgas).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C5AFE5-620B-4306-A976-1C96F98246F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2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h2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8, August 2005, Pages 1155–1161,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https://doi.org/10.1093/cercor/bhh215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Activation associated with each dimension: (a) medial PFC activation associated with the experience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90800" y="1371600"/>
            <a:ext cx="396665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8, August 2005, Pages 1155–1161,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https://doi.org/10.1093/cercor/bhh215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Summary of the event knowledge structure identified in the present study (bold italic indicates the variables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949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Activation associated with each dimension: (a) medial PFC activation associated with the experience ...</vt:lpstr>
      <vt:lpstr>Figure 2. Summary of the event knowledge structure identified in the present study (bold italic indicates the variables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2024-04-26T01:09:04Z</dcterms:modified>
</cp:coreProperties>
</file>