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E691F-6338-4BE2-BFBE-3B1A71450F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EEC75-27E3-468C-94EB-38AD15FEC3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for extinction learning phases: NR2B contribution. Extinction acquisition (within-session): the lateral amygdala (LA) gradually encodes extinction via NR2B-containing NMDARs, leading to gradual decrease in fear response. Extinction consolidation (between-session): the vmPFC encodes extinction learning offline via NMDARs (including NR2Bs), instructed in part by amygdala input. Extinction retrieval: events that induced plasticity (“extinction memory trace”; asterisk) during and after extinction training are engaged in ventromedial prefrontal cortex (vmPFC)-induced suppression of amygdala output, leading to rapid reduction of fear responses. Ext: extinction; B: basal amygdala; CE: central amygdala.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F3B82-026E-4A77-9B95-120971119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474–482,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Model for extinction learning phases: NR2B contribution. Extinction acquisition (within-session): the lateral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Model for extinction learning phases: NR2B contribution. Extinction acquisition (within-session): the lateral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2024-04-26T18:58:58Z</dcterms:modified>
</cp:coreProperties>
</file>