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D41EF-5374-489C-864E-837A0B4BC9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F38365-BB06-4E6A-B89A-E16573631B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Reactivation of the silent maternal allele in PWS. ChIP analyses for H3K9me3 (A) and H3K4 dimethylation (H3K4me2) (B) in PWS SETDB1kd iPSCs, relative to PWS MIS iPSCs. Enrichment at ZNF180 and GAPDH was used as a control in these assays, respectively. (C) Analysis of SNRPN and 116HG expression levels in PWS SETDB1kd and PWS SD SETDB1kd iPSCs. GADPH was used as an endogenous control and data were normalized to their respective MIS controls. *P ≤ 0.1, **P ≤ 0.05,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67073-B52C-4575-BE42-EC3B7F8C5C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4674–4685, </a:t>
            </a:r>
            <a:r>
              <a:rPr lang="en-US" altLang="en-US" sz="1000">
                <a:solidFill>
                  <a:srgbClr val="333333"/>
                </a:solidFill>
                <a:hlinkClick r:id="rId3"/>
              </a:rPr>
              <a:t>https://doi.org/10.1093/hmg/ddu187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Reactivation of the silent maternal allele in PWS. ChIP analyses for H3K9me3 (A) and H3K4 dimethylation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Reactivation of the silent maternal allele in PWS. ChIP analyses for H3K9me3 (A) and H3K4 dimethylation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2024-04-27T02:14:04Z</dcterms:modified>
</cp:coreProperties>
</file>