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654DB-45B6-484E-8D1F-1C208A7291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49BFF5-873B-4FEB-A357-05FC388B76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panel: incidence of adverse outcomes (time to first event of all-cause death, non-fatal myocardial infarction, or non-fatal stroke) among randomized patients without an electronic pacemaker for each treatment strategy by resting heart rate at baseline. Bottom panel: distribution of patients by baseline resting heart rate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75002-9FEE-4BCB-9428-71B0B3D650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Conditions present at baseline that were associated with risk for adverse outcomes from a stepwise Cox proportional hazards model; n, number of patients with adverse outcome; N, number patients with baseline condition; event rate, adverse outcome incidence; HR, hazard ratio; CI, confidence interval; TIA, transient ischaemic attack; b.p.m., beats per minute; strategy, randomized treatment strategy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75002-9FEE-4BCB-9428-71B0B3D650A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follow-up resting heart rate for all patients and incidence of adverse outcomes (left axis, bars) and risk (right axis –•–, hazard ratio) derived from a stepwise Cox proportional hazards model. Among all patients, the nadir for follow-up resting heart rate was 59 b.p.m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75002-9FEE-4BCB-9428-71B0B3D650A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follow-up resting heart rate among patients with diabetes and incidence of adverse outcomes (left axis, bars) and risk (right axis –•–, hazard ratio) derived from a stepwise Cox proportional hazards model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75002-9FEE-4BCB-9428-71B0B3D650A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follow-up resting heart rate among patients with prior myocardial infarction and incidence of adverse outcomes (left axis, bars) and risk (right axis –•–, hazard ratio) derived from a stepwise Cox proportional hazards model. MI, myocardial infarction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75002-9FEE-4BCB-9428-71B0B3D650A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n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n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n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eurheartj/ehn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10, May 2008, Pages 1327–1334,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Top panel: incidence of adverse outcomes (time to first event of all-cause death, non-fatal myocardial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1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10, May 2008, Pages 1327–1334,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Conditions present at baseline that were associated with risk for adverse outcomes from a stepwise Cox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582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10, May 2008, Pages 1327–1334,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Relationship between follow-up resting heart rate for all patients and incidence of adverse outcomes (left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4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10, May 2008, Pages 1327–1334,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Relationship between follow-up resting heart rate among patients with diabetes and incidence of adverse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59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10, May 2008, Pages 1327–1334,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Relationship between follow-up resting heart rate among patients with prior myocardial infarction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95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Top panel: incidence of adverse outcomes (time to first event of all-cause death, non-fatal myocardial ...</vt:lpstr>
      <vt:lpstr>Figure 2 Conditions present at baseline that were associated with risk for adverse outcomes from a stepwise Cox ...</vt:lpstr>
      <vt:lpstr>Figure 3 Relationship between follow-up resting heart rate for all patients and incidence of adverse outcomes (left ...</vt:lpstr>
      <vt:lpstr>Figure 4 Relationship between follow-up resting heart rate among patients with diabetes and incidence of adverse ...</vt:lpstr>
      <vt:lpstr>Figure 5 Relationship between follow-up resting heart rate among patients with prior myocardial infarction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2024-04-27T01:59:02Z</dcterms:modified>
</cp:coreProperties>
</file>