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F63C0E-9AA1-40E4-9E69-241380313D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F992B-8010-469A-A9BB-63CFAD3F1F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Brain areas showing a significant positive association between congruity effect and age are shown in blue, whereas regions showing a negative association between the distance effect and age are shown in yellow. Graphics in (B–D) depict the statistical comparisons between age groups in the ROI analyses. (B) Regions showing a significant effect of age on the fMRI activation triggered by interference control. (C) Regions showing a significant effect of age on the fMRI activation triggered by magnitude processing. (D) Dorsolateral prefrontal region showing a significant effect of age on the fMRI activation triggered by both interference control and magnitude processing.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ABA5C8-BB00-4ABA-922F-5D589FAB02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2755–2765,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Brain areas showing a significant positive association between congruity effect and age are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Brain areas showing a significant positive association between congruity effect and age are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2024-04-26T17:40:52Z</dcterms:modified>
</cp:coreProperties>
</file>