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7E021-3CBB-4FC8-A43F-2FF7F61F4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B271A-AB85-4DA0-8A24-AB27F5211A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for the curation methodology. caDSR, cancer data standards registry and repository; CDE, common data elements; GEM, grid-enabled measure; NCIt, National Cancer Institute thesaurus; UML, unified modeling language.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the BMJ Publishing Group Limited. For permission to use (where not already granted under a licence) please go to http://group.bmj.com/group/rights-licensing/permissions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25736-DD4B-4CB2-8908-CB48DF761D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amiajnl-2013-0017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21, Issue 4, July 2014, Pages 642–649,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https://doi.org/10.1136/amiajnl-2013-001763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Flowchart for the curation methodology. caDSR, cancer data standards registry and repository; CDE, common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Flowchart for the curation methodology. caDSR, cancer data standards registry and repository; CDE, common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2024-04-26T16:47:29Z</dcterms:modified>
</cp:coreProperties>
</file>