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20F201-15D5-4C84-81EA-37D1F49C3E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A6BFBA-9122-4475-B43A-64B619260D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1BDF2A-15A4-474D-8E7B-FE9EFDD4D0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2024-04-26T05:39:03Z</dcterms:modified>
</cp:coreProperties>
</file>