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E5331A-0A7B-43EE-8CE8-8FA7F816F6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A3B26F-48FE-40A3-AC73-1B0C9A8449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trusty 35mm Arriflex camera, still in use.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Screen.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6B700A-7BAC-4603-88F5-BED67C6D8E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reen/hjw0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Screen</a:t>
            </a:r>
            <a:r>
              <a:rPr lang="en-US" altLang="en-US" sz="1000">
                <a:solidFill>
                  <a:srgbClr val="333333"/>
                </a:solidFill>
              </a:rPr>
              <a:t>, Volume 57, Issue 4, Winter 2016, Pages 496–502,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https://doi.org/10.1093/screen/hjw051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The trusty 35mm Arriflex camera, still in use.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The trusty 35mm Arriflex camera, still in use.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2024-04-26T13:14:46Z</dcterms:modified>
</cp:coreProperties>
</file>