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0DB559-ABC7-43A2-BE0D-0353DE24CF9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0D6E68-0BCB-4A7A-915D-95337DB5238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Brain activation common to the regression analysis with the number of related primes as a negative regressor and the differential contrast comparing subordinate ambiguous trials (Rs) to the respective single related unambiguous trials (R2). (A) Peak activation and (B) activation at the local maxima are superimposed onto the cytoarchitectonic probability maps from the Anatomy toolbox. Activation is corrected for multiple comparisons at P &lt; 0.05 with a cluster extent of 12 voxels.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FFD055-0D21-44AC-A6DD-9B48CF95898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11, November 2009, Pages 2548–2560, </a:t>
            </a:r>
            <a:r>
              <a:rPr lang="en-US" altLang="en-US" sz="1000">
                <a:solidFill>
                  <a:srgbClr val="333333"/>
                </a:solidFill>
                <a:hlinkClick r:id="rId3"/>
              </a:rPr>
              <a:t>https://doi.org/10.1093/cercor/bhp007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Brain activation common to the regression analysis with the number of related primes as a negative regressor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Brain activation common to the regression analysis with the number of related primes as a negative regressor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2024-09-21T03:46:59Z</dcterms:modified>
</cp:coreProperties>
</file>