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92157-D0E8-4F23-B8A7-76B47E986A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E0CF5A-07F0-4A2C-8A24-72AA49A436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Microdissection of colon crypts. One crypt is adherent to the dissecting needle and will be lifted and deposited on a tube for DNA fingerprinting or a slide for FISH.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vol.26 no.9 © Oxford University Press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92ACDE-A851-4442-90C0-EB368D52A3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i1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26, Issue 9, September 2005, Pages 1513–1519,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https://doi.org/10.1093/carcin/bgi106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Microdissection of colon crypts. One crypt is adherent to the dissecting needle and will be lifted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Microdissection of colon crypts. One crypt is adherent to the dissecting needle and will be lifted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2024-04-27T02:26:31Z</dcterms:modified>
</cp:coreProperties>
</file>