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1F73E-4DB8-4ABF-AF78-14D3B6CA67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AA5D2-9F68-4618-879E-7F6B235A81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Polarization profile of PSR J1337−6423 at 1369 MHz.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1D9848-25A9-465F-802C-6E112B839D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984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419, Issue 2, January 2012, Pages 1752–1765,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https://doi.org/10.1111/j.1365-2966.2011.19842.x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Polarization profile of PSR J1337−6423 at 1369 MHz.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Polarization profile of PSR J1337−6423 at 1369 MHz.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2024-04-26T19:02:30Z</dcterms:modified>
</cp:coreProperties>
</file>