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CC076-2778-4EC8-98A5-BF30EF609A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1D47B-2163-4AC2-AAC8-7AB7047843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Expansion of Decision Theory Model Following Boudon (1974): A Two-Fold Multiple Actor Decision Model (Japanese Context).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in conjunction with the University of Tokyo.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BB640-E252-47FE-8DA4-7A98B71BD7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sjj/jyv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Sci Jpn J</a:t>
            </a:r>
            <a:r>
              <a:rPr lang="en-US" altLang="en-US" sz="1000">
                <a:solidFill>
                  <a:srgbClr val="333333"/>
                </a:solidFill>
              </a:rPr>
              <a:t>, Volume 18, Issue 2, Summer 2015, Pages 193–216,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https://doi.org/10.1093/ssjj/jyv012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Expansion of Decision Theory Model Following Boudon (1974): A Two-Fold Multiple Actor Decision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Expansion of Decision Theory Model Following Boudon (1974): A Two-Fold Multiple Actor Decision Model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2024-04-27T00:13:45Z</dcterms:modified>
</cp:coreProperties>
</file>