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7BCA0-87FB-4FB5-9469-6DAAEFCF2B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85009-82D9-4AD8-B23A-AF705016C5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D68BA-F634-41D9-9564-DA0D915D22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2024-04-26T20:48:43Z</dcterms:modified>
</cp:coreProperties>
</file>