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3330B-7451-4A2E-9F2C-D65604EAA4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B009A-D7D2-4398-AD92-798259739F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5FE14-A9B6-41BC-8985-AF94559A35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2024-04-26T11:01:20Z</dcterms:modified>
</cp:coreProperties>
</file>