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ECA8EC-60DC-45AE-B718-2E826B5818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E6EC7-339F-4676-8B04-67B2EC59C7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Grand average ERP responses in the ketamine condition to the sixth tone of stimulus trains (“standard tone”; black line) and the first tone of stimulus trains (“deviant” tone; dashed line) across frontal and central electrodes. (B) Spatiotemporal SPM representation of the MMN response in the ketamine condition: Comparison between the first and the sixth tone presentations, the “deviant” and the “standard”, respectively. SPM analysis was performed across all 64 channels and across the entire epoch [−100 400]. Similarly to the placebo group, the SPM results show a significant negative difference over right frontal electrodes in the range of 140 and 160 ms, peaking at 150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FCCB67-FA9C-4E10-9CC0-6F2F1599A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2394–2406,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Grand average ERP responses in the ketamine condition to the sixth tone of stimulus trains (“standard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Grand average ERP responses in the ketamine condition to the sixth tone of stimulus trains (“standard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2024-04-27T04:05:14Z</dcterms:modified>
</cp:coreProperties>
</file>