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C796DF-D2EB-49A7-B0D0-E75A7665F3C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E6FDE30-604F-4BD0-8C5B-38ADFAFE6FB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European consumption of morphine, 2006.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Prescription limits (days).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East versus West Europe: morphine consumption, average milligram per capita*, 1980–2006. *Average milligram per capita calculated by adding milligram per capita statistic for each country and dividing by the total number of countries.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Opioid availability in Western European countries. Propox, propoxyphene; NC, hydrocodone; DHC, dihydrocodeine; Bupr, buprenorphine; Mo, morphine; Oc, oxycodone; Methad, methadone; Fent, fentanyl; Hm, hydromorphone; Peth, pethidine; PO, oral; Propox, propoxyphene; TD, transdermal; TM, transmucosal; Inj, injectable; IR, immediate release; CR, controlled release.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Opioid availability in Eastern European countries. Propox, propoxyphene; NC, hydrocodone; DHC, dihydrocodeine; Bupr, buprenorphine; Mo, morphine; Oc, oxycodone; Methad, methadone; Fent, fentanyl; Hm, hydromorphone; Peth, pethidine; PO, oral; TD, transdermal; TM, transmucosal; Inj, injectable; IR, immediate release; CR, controlled release.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Requirement for authority to receive and prescribe opioids. *Only physicians who have applied for and received special prescription forms.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Requirement that opioids be prescribed in multiple copies or on special prescription. N/R, not relevant.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Stigmatizing language in regulations. N/R, not relevant.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Emergency provisions.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Limitations on dispensing privileges. N/R, not relevant.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European Society for Medical Oncology.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BCFBC9-A6F2-4401-94E1-1B528B8C82A5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annonc/mdp58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European consumption of morphine, 2006.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119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Prescription limits (days).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25700" y="1371600"/>
            <a:ext cx="43044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East versus West Europe: morphine consumption, average milligram per capita*, 1980–2006. *Average milligram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3547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Opioid availability in Western European countries. Propox, propoxyphene; NC, hydrocodone; DHC,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2892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Opioid availability in Eastern European countries. Propox, propoxyphene; NC, hydrocodone; DHC,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3588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Requirement for authority to receive and prescribe opioids. *Only physicians who have applied for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64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Requirement that opioids be prescribed in multiple copies or on special prescription. N/R, not relevant.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89300" y="1371600"/>
            <a:ext cx="25631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Stigmatizing language in regulations. N/R, not relevant.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41700" y="1371600"/>
            <a:ext cx="22706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Emergency provisions.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1371600"/>
            <a:ext cx="28278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21, Issue 3, March 2010, Pages 615–626,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https://doi.org/10.1093/annonc/mdp581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Limitations on dispensing privileges. N/R, not relevant.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37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Figure 1. European consumption of morphine, 2006.
</vt:lpstr>
      <vt:lpstr>Figure 2. East versus West Europe: morphine consumption, average milligram per capita*, 1980–2006. *Average milligram ...</vt:lpstr>
      <vt:lpstr>Figure 3. Opioid availability in Western European countries. Propox, propoxyphene; NC, hydrocodone; DHC, ...</vt:lpstr>
      <vt:lpstr>Figure 4. Opioid availability in Eastern European countries. Propox, propoxyphene; NC, hydrocodone; DHC, ...</vt:lpstr>
      <vt:lpstr>Figure 5. Requirement for authority to receive and prescribe opioids. *Only physicians who have applied for and ...</vt:lpstr>
      <vt:lpstr>Figure 6. Requirement that opioids be prescribed in multiple copies or on special prescription. N/R, not relevant.
</vt:lpstr>
      <vt:lpstr>Figure 10. Stigmatizing language in regulations. N/R, not relevant.
</vt:lpstr>
      <vt:lpstr>Figure 9. Emergency provisions.
</vt:lpstr>
      <vt:lpstr>Figure 8. Limitations on dispensing privileges. N/R, not relevant.
</vt:lpstr>
      <vt:lpstr>Figure 7. Prescription limits (days).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2024-04-26T18:16:37Z</dcterms:modified>
</cp:coreProperties>
</file>