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8395A-AFC1-4AFC-93CC-84917BC996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41A17-AD9C-4F02-8BC4-8CFD54DAAD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D12E3-CBC1-4E24-90AE-0261DE63A0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2024-04-26T13:02:38Z</dcterms:modified>
</cp:coreProperties>
</file>