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EEB9F-EF13-4AB7-A5F0-C9A7D76395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2DAC6-1F53-4148-9AB0-67EF4E32EE9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Power to reject the null model (Brownian motion) using a likelihood ratio test (LRT) a), or the Akaike information criterion (AIC); b) as a function of the number of simulated jumps $n$ and the jump strengths $\alpha$.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2017. Published by Oxford University Press, on behalf of the Society of Systematic Biologists.This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5384AC-C31D-4D8E-98B1-7F1361F9952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Accuracy in inferring Lévy parameters. Each boxplot represents the distribution of inferred values across 100 replicates simulated as described in the text for different combinations of jump strengths $\alpha$ and number of simulated jumps $n$. a) Accuracy in inferring factor $\alpha$. The true $\alpha$ values used in the simulations are indicated with red dashed lines. b) Top row: distributions of inferred jump rate $\lambda$. Connected red open circles represent the true values. The numbers printed below the boxplots indicate the percentage of simulations for which the Brownian model was rejected and are hence included here. Bottom row: distributions of inferred Brownian background rates $s_0^2$ for simulations in which the Brownian null model was rejected (black) or not rejected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2017. Published by Oxford University Press, on behalf of the Society of Systematic Biologists.This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5384AC-C31D-4D8E-98B1-7F1361F9952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Power to detect individual jumps. a) Cumulative distribution of jump posterior probabilities on all branches with (solid lines) and without (dashed lines) simulated jumps. Notice that branches with jumps have posterior probabilities that accumulate at 1, whereas branches without jumps accumulate at 0. b) Distribution of the absolute strengths of individual jumps that were either detected (white) or not detected (gray). c) Same as (a) but for trees with 1000 leaves. d) Same as (b) but for trees with 1000 leaves.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2017. Published by Oxford University Press, on behalf of the Society of Systematic Biologists.This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5384AC-C31D-4D8E-98B1-7F1361F9952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Inferred jumps for female body-size evolution on the anoles’ tree. The trait measured was the snout-to-vent length (SVL). Branches are colored according to their inferred jump posterior probability (black to red scale going from posterior probability 0 to 1, respectively). Tips are colored according to ecomorphs as defined by Thomas et al. (2009).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2017. Published by Oxford University Press, on behalf of the Society of Systematic Biologists.This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5384AC-C31D-4D8E-98B1-7F1361F9952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Evolutionary jumps in the morphology of the digestive tract in parrots. Results for PC1 are shown on the left phylogeny, and results for PC2 on the right phylogeny. Branches are colored according to their inferred jump posterior probability (black to red scale going from posterior probability 0 to 1, respectively). Species names are colored according to their diet: nectarivorous (blue) and nonnectarivorous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2017. Published by Oxford University Press, on behalf of the Society of Systematic Biologists.This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5384AC-C31D-4D8E-98B1-7F1361F9952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ysbio/syx0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ysbio/syx0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ysbio/syx0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ysbio/syx0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sysbio/syx0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6, November 2017, Pages 950–963, </a:t>
            </a:r>
            <a:r>
              <a:rPr lang="en-US" altLang="en-US" sz="1000">
                <a:solidFill>
                  <a:srgbClr val="333333"/>
                </a:solidFill>
                <a:hlinkClick r:id="rId3"/>
              </a:rPr>
              <a:t>https://doi.org/10.1093/sysbio/syx028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Power to reject the null model (Brownian motion) using a likelihood ratio test (LRT) a), or the Akaike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261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6, November 2017, Pages 950–963, </a:t>
            </a:r>
            <a:r>
              <a:rPr lang="en-US" altLang="en-US" sz="1000">
                <a:solidFill>
                  <a:srgbClr val="333333"/>
                </a:solidFill>
                <a:hlinkClick r:id="rId3"/>
              </a:rPr>
              <a:t>https://doi.org/10.1093/sysbio/syx028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Accuracy in inferring Lévy parameters. Each boxplot represents the distribution of inferred values across 100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865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6, November 2017, Pages 950–963, </a:t>
            </a:r>
            <a:r>
              <a:rPr lang="en-US" altLang="en-US" sz="1000">
                <a:solidFill>
                  <a:srgbClr val="333333"/>
                </a:solidFill>
                <a:hlinkClick r:id="rId3"/>
              </a:rPr>
              <a:t>https://doi.org/10.1093/sysbio/syx028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Power to detect individual jumps. a) Cumulative distribution of jump posterior probabilities on all branches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019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6, November 2017, Pages 950–963, </a:t>
            </a:r>
            <a:r>
              <a:rPr lang="en-US" altLang="en-US" sz="1000">
                <a:solidFill>
                  <a:srgbClr val="333333"/>
                </a:solidFill>
                <a:hlinkClick r:id="rId3"/>
              </a:rPr>
              <a:t>https://doi.org/10.1093/sysbio/syx028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Inferred jumps for female body-size evolution on the anoles’ tree. The trait measured was the snout-to-vent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31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6, November 2017, Pages 950–963, </a:t>
            </a:r>
            <a:r>
              <a:rPr lang="en-US" altLang="en-US" sz="1000">
                <a:solidFill>
                  <a:srgbClr val="333333"/>
                </a:solidFill>
                <a:hlinkClick r:id="rId3"/>
              </a:rPr>
              <a:t>https://doi.org/10.1093/sysbio/syx028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Evolutionary jumps in the morphology of the digestive tract in parrots. Results for PC1 are shown on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009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Power to reject the null model (Brownian motion) using a likelihood ratio test (LRT) a), or the Akaike ...</vt:lpstr>
      <vt:lpstr>Figure. 2. Accuracy in inferring Lévy parameters. Each boxplot represents the distribution of inferred values across 100 ...</vt:lpstr>
      <vt:lpstr>Figure. 3. Power to detect individual jumps. a) Cumulative distribution of jump posterior probabilities on all branches ...</vt:lpstr>
      <vt:lpstr>Figure. 4. Inferred jumps for female body-size evolution on the anoles’ tree. The trait measured was the snout-to-vent ...</vt:lpstr>
      <vt:lpstr>Figure. 5. Evolutionary jumps in the morphology of the digestive tract in parrots. Results for PC1 are shown on the left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2024-04-27T03:05:10Z</dcterms:modified>
</cp:coreProperties>
</file>