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363260-85A2-46BE-A36F-09B5DA5BBC7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87DC4D-9174-4D80-B6D7-ABFEF347835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 Dataset creation by calculating descriptors using the graphical components in Bioclipse. (b) The same dataset calculation using a script in the Bioclipse Scripting Language. This is a part of the demonstration example Mutagenicity modelling; the full tutorial is available in the Supplementary Material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70E3C30-AE60-4494-B6A4-35824B6DD92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Screenshot of Bioclipse with the R-script for building the predictive model in the Mutagenicity modelling with the ROC curve shown in the plot. The full tutorial is available in the Supplementary Material at http://bioclipse.net/bioclipse-r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70E3C30-AE60-4494-B6A4-35824B6DD923}"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(a) Screenshot of Bioclipse showing the chemical structure of carbamazepine, which was predicted to inhibit cancer cell growth and to be mutagenic. The circles highlight the parts of the chemical structure predicted to cause the mutagenicity (see Spjuth et al., 2011). (b) Architecture of the Bioclipse-R integration. Bioclipse makes use of the StatET plug-ins for interacting with R using the R-package rj (Wahlbrink and Verbeke, 2011), and it makes R available both via the user interface as well as the BSL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70E3C30-AE60-4494-B6A4-35824B6DD923}"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informatics/bts68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ioinformatics/bts681"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ioinformatics/bts681"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29, Issue 2, January 2013, Pages 286–289, </a:t>
            </a:r>
            <a:r>
              <a:rPr lang="en-US" altLang="en-US" sz="1000">
                <a:solidFill>
                  <a:srgbClr val="333333"/>
                </a:solidFill>
                <a:hlinkClick r:id="rId3"/>
              </a:rPr>
              <a:t>https://doi.org/10.1093/bioinformatics/bts681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 Dataset creation by calculating descriptors using the graphical components in Bioclipse. (b) The same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618898"/>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29, Issue 2, January 2013, Pages 286–289, </a:t>
            </a:r>
            <a:r>
              <a:rPr lang="en-US" altLang="en-US" sz="1000">
                <a:solidFill>
                  <a:srgbClr val="333333"/>
                </a:solidFill>
                <a:hlinkClick r:id="rId3"/>
              </a:rPr>
              <a:t>https://doi.org/10.1093/bioinformatics/bts681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Screenshot of Bioclipse with the R-script for building the predictive model in the Mutagenicity modelling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259693"/>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29, Issue 2, January 2013, Pages 286–289, </a:t>
            </a:r>
            <a:r>
              <a:rPr lang="en-US" altLang="en-US" sz="1000">
                <a:solidFill>
                  <a:srgbClr val="333333"/>
                </a:solidFill>
                <a:hlinkClick r:id="rId3"/>
              </a:rPr>
              <a:t>https://doi.org/10.1093/bioinformatics/bts681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(a) Screenshot of Bioclipse showing the chemical structure of carbamazepine, which was predicted to inhibit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154626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 1. (a) Dataset creation by calculating descriptors using the graphical components in Bioclipse. (b) The same ...</vt:lpstr>
      <vt:lpstr>Fig. 2. Screenshot of Bioclipse with the R-script for building the predictive model in the Mutagenicity modelling ...</vt:lpstr>
      <vt:lpstr>Fig. 3. (a) Screenshot of Bioclipse showing the chemical structure of carbamazepine, which was predicted to inhibit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2024-09-20T04:25:47Z</dcterms:modified>
</cp:coreProperties>
</file>