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CDDD3-BBFA-4C0D-98FD-AA3078E719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5749A7-C435-4831-BCEE-AC9394E337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Efficacy events in the per-protocol (on-treatment)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35D70-D84D-4D33-84D9-2BDF3EE909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19, October 2011, Pages 2387–2394,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Efficacy events in the per-protocol (on-treatment) population.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Efficacy events in the per-protocol (on-treatment) population.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2024-05-01T21:42:12Z</dcterms:modified>
</cp:coreProperties>
</file>