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D76BC7-191D-4E35-B58B-64741FB65F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235E78-EA7A-43C3-B7B2-2CA3A0096A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D76DB0-8C26-4D52-8BE2-0230DA5A40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2024-04-26T17:45:09Z</dcterms:modified>
</cp:coreProperties>
</file>