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7C566-A264-41B5-9D18-797C29CEA7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BAB07A-3988-4522-9CAB-5D27092678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93E9A-4D0C-463F-BD74-0B99D9D1EE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2024-04-27T03:24:00Z</dcterms:modified>
</cp:coreProperties>
</file>