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C4E5E3-43C0-4E3C-91A2-68E0A2007F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C457B4-9DBF-4CC8-B442-3D41EC5758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SNPs in MREs alter miRNA binding. HEK293 cells were co-transfected with Ref + Alt plasmids of the noted genes. Ago2 immunoprecipitation (anti-Ago2 Ab) and associated RNA was harvested 24 h later. RT-qPCR using allele-specific primers (Ref vs Alt) for the respective genes (normalized to HPRT and total gene expression Ref + Alt) was performed. Data are presented as the ratio of Alt/Ref (n = 12). Data are presented as box &amp; whiskers plot (min to max) and analysed by one-way ANOVA with Sidak’s multiple comparison test (SNP vs WT), *P &lt; 0.05, **P &lt; 0.01, ***P &lt; 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DA001-8387-46FE-993E-3A3F5B6DB8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22, 15 November 2016, Pages 4939–4950,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SNPs in MREs alter miRNA binding. HEK293 cells were co-transfected with Ref + Alt plasmids of the noted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SNPs in MREs alter miRNA binding. HEK293 cells were co-transfected with Ref + Alt plasmids of the noted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2024-04-26T01:02:48Z</dcterms:modified>
</cp:coreProperties>
</file>