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0AD5726-6CE1-43B4-9AEC-EDC5B67731F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5EA5F20-5041-45E3-AAA7-FFA71A1C63A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303455A-08A9-44A4-A2E6-4372355F373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2024-04-27T02:43:00Z</dcterms:modified>
</cp:coreProperties>
</file>