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3E32C-EF6C-4F0E-94CA-7836A30233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712BC-AADF-4AB8-B3C2-D843C77E49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Example of motif composition analysis in known CRMs. Shown is the 21-kb region surrounding the hairy gene. Eight different tracks are shown: the ‘Stubb individual species’ profiles for seven TFs (CAD, KR, BCD, GT, HB, KNI, TLL) involved in initial stages of anterior–posterior (A/P) patterning in the embryo, and the ‘Stubb multi-motif avg.’ profile over TLL, KR, BCD and GT. Blue shaded regions represent two known A/P related CRMs, h _stripe1 and h _stripe0, that are both known to be BCD-activated CRMs ( 21 ). The presence (high peaks in score profile) of this known activator, as well as specific transcriptional repressors (TLL and KR for h_stripe1 and GT for h_stripe0), is consistent with the CRM expression patterns. The bottom profile (red) illustrates how combining Stubb profiles from multiple motifs might help in CRM discovery.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B3E1F-4CEE-4C59-911B-2D0C812B1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2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suppl_2, 1 July 2011, Pages W79–W85,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 of motif composition analysis in known CRMs. Shown is the 21-kb region surrounding the hairy gene.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 of motif composition analysis in known CRMs. Shown is the 21-kb region surrounding the hairy gene.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2024-04-26T22:01:06Z</dcterms:modified>
</cp:coreProperties>
</file>