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0CC6D-B595-4F4E-A84F-3D11433716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20916F-0FF5-4AF1-8650-0FDF6CE1C5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Relative expression of genes encoding msa CIE (A), msa CIB (B), msa CIC (C), msa CID (D) and msa CIG (E) in roots of cold-acclimated (AC) or non-acclimated (NA) alfalfa exposed to ambient (1CO 2 ) or elevated (2CO 2 ) CO 2 concentration and inoculated by rhizobium strain A2 or NRG34. Each value is the mean of four observations ± s.e.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4E625-FFA1-472C-B86E-4F12C1A8FB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l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99, Issue 2, February 2007, Pages 275–284,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https://doi.org/10.1093/aob/mcl254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5.  </a:t>
            </a:r>
            <a:r>
              <a:rPr lang="en-US" altLang="en-US" b="0"/>
              <a:t>Relative expression of genes encoding msa CIE (A), msa CIB (B), msa CIC (C), msa CID (D) and msa CIG (E)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5.  Relative expression of genes encoding msa CIE (A), msa CIB (B), msa CIC (C), msa CID (D) and msa CIG (E)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2024-04-26T14:06:25Z</dcterms:modified>
</cp:coreProperties>
</file>