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EB8C71-BE85-4298-BBEA-06CF9146927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8F26882-79AE-4879-BEB6-0CF785744D7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C34D0F0-B4FD-45B7-AAC8-1A3B767E55E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2024-09-20T21:41:38Z</dcterms:modified>
</cp:coreProperties>
</file>