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AD6F8-6E3A-46F1-B8F6-654A7411A8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A58E0-EC1C-454E-8DC5-866CF8507F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06F73-CCF1-454C-BAAF-F33127B825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2024-05-04T08:46:30Z</dcterms:modified>
</cp:coreProperties>
</file>