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36E40-7C79-4D72-AFEC-A7759FFE2F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EC31A-B90C-4CC6-B394-2C8BE1CAF3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0C6D4-9586-493C-ADBE-B5E69B4959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2024-04-26T03:09:55Z</dcterms:modified>
</cp:coreProperties>
</file>