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C2CE7C-844C-4EFC-A2BF-9067C2074B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76CB89-7407-4CAE-838B-436C191E02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Exposure-related response reduction within ROIs. Response reduction within each ROI is expressed as differences in percent fMRI signal change for New – Repeat. Maximal repetition-related reduction in both designs was found after 250 ms of prior exposure in left CS, left FG, left LOS, and left ITG and left IFS; (a) block design and (b) event-related design. Average repetition-related response reduction expressed as differences in percent fMRI signal change for New – Repeat collapsed across ROIs for (c) block design and (d) event-related design. Error bars represent standard errors of the means.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C7A501-1E98-40CC-AA2E-E1313F9363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11, November 2005, Pages 1655–1665,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Exposure-related response reduction within ROIs. Response reduction within each ROI is expressed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Exposure-related response reduction within ROIs. Response reduction within each ROI is expressed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2024-04-26T18:53:42Z</dcterms:modified>
</cp:coreProperties>
</file>