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4057F-4B5A-47B7-8277-EF2AC81C2C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2C704-16B9-468B-A243-29959C57E6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Active Kal Kinase domain promotes neurite growth and branching. (A) Examples of rat hippocampal neurons transfected at the time of plating with vector encoding mycKal Kinase or mycKal Kinase K2686A; cultures were fixed at DIV2 and DIV4 and visualized by staining with antisera to myc and βIII tubulin. Scale bar: 50 μm. (B) The number of primary neurites and branch points was quantified as described above. Spec8 shRNA numbers are repeated from Figure 6. Control group, neurons expressing GFP; 4 separate experiments were performed and 6–12 neurons per group per experiment were analyzed. *P &lt; 0.05, **P &lt; 0.01. (C) Kolmogorov–Smirnov analysis of cumulative distribution plots of total neurite length and longest neurite at DIV4 for neurons expressing Kal Kinase or GFP. **P &lt; 0.01. (D) Representative images of KalSRKO neurons transfected at the time of plating with vector encoding mycKal Kinase; cultures were fixed at DIV4 and stained with myc and βIII tubulin. Scale bar: 50 μm. (E) Numbers of primary neurites and branch points were quantified in KalSRKO neurons transfected with Kal Kinase.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76A46-137F-4A35-8090-99DE1F121A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3487–3501,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Active Kal Kinase domain promotes neurite growth and branching. (A) Examples of rat hippocampal neurons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Active Kal Kinase domain promotes neurite growth and branching. (A) Examples of rat hippocampal neurons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2024-04-27T00:58:44Z</dcterms:modified>
</cp:coreProperties>
</file>