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D5596-78B5-4EAE-A7F9-BADCE521D1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39A9E-A466-44AE-AD81-6D14549A29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Histopathologic assessment of rabbits with central nervous system infection 8 weeks after infection. A and B Rabbit infected with H37Rv. Mild focal inflammation is seen within the meninges (arrowheads). There is no evidence of vasculitis (arrow); “V” indicates the vessels. C and D Rabbit infected with CDC1551. Moderate focal inflammation of the meninges is seen, with a higher number of inflammatory cells. E and F Rabbit infected with W4. Diffuse severe meningitis with distension of the subarachnoid space (arrowheads) a large number of inflammatory cells, and necrotizing vasculitis (“V”) is seen. G and H Rabbit infected with HN878. Necrotizing granulomatous meningitis and encephalitis are observed. The insert shows intracellular acid-fast bacilli at the border of the necrotic area (*). Original magnification: ×10 (A, C, E and G), ×40 (B, D, F and H), and ×200 (insert)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6F69B-480D-4B1F-AB30-631F084538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06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1, 1 July 2005, Pages 98–106,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https://doi.org/10.1086/430614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Histopathologic assessment of rabbits with central nervous system infection 8 weeks after infection. A and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Histopathologic assessment of rabbits with central nervous system infection 8 weeks after infection. A and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2024-04-26T23:23:31Z</dcterms:modified>
</cp:coreProperties>
</file>