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446176-97A7-487D-880F-FC10F9340E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FB8F16-843A-4D75-8701-7D992560F3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Fractionation of seminal cells in a discontinuous density Percoll gradient. Bars represent the mean ± SD of seven experiments with different fresh semen samples. A) Progressive spermatozoa. Significant differences among all phases. B) Nonprogressive spermatozoa. Significant differences for 90% vs. 47% or 25%, 47% vs. Rest, and 25% vs. Rest. C) Round cells. Significant differences among all phases except 90% vs. 47%. D) Mitochondrial DNA:nDNA ratio in each phase. Significant differences for 90%, 47%, and 25% vs. Rest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Society for the Study of Reproduction,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4E32A8-7F23-4AE5-86D6-5967A95AAF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5/biolreprod.102.0051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Reprod</a:t>
            </a:r>
            <a:r>
              <a:rPr lang="en-US" altLang="en-US" sz="1000">
                <a:solidFill>
                  <a:srgbClr val="333333"/>
                </a:solidFill>
              </a:rPr>
              <a:t>, Volume 68, Issue 1, 1 January 2003, Pages 180–185,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https://doi.org/10.1095/biolreprod.102.005140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Fractionation of seminal cells in a discontinuous density Percoll gradient. Bars represent the mean ± SD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Fractionation of seminal cells in a discontinuous density Percoll gradient. Bars represent the mean ± SD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2024-05-01T22:10:46Z</dcterms:modified>
</cp:coreProperties>
</file>