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D7133A-8FFD-496B-A58E-2D3C513B02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DD131-50E3-4631-A6D4-1E3A410C9B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6662FB-70C6-473E-B879-87061BC449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2024-04-26T10:49:13Z</dcterms:modified>
</cp:coreProperties>
</file>