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2888F-4104-48BB-8B16-6BEEC6E9D7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85F18A-44C3-4E9E-AF74-37AE13A83D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AAC67-629E-4828-B6EA-3442D8C225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2024-04-26T15:49:57Z</dcterms:modified>
</cp:coreProperties>
</file>