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EA1855-A649-4F9B-9527-1A21B0CF32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145891-A8A0-48FB-89D2-A25DB6095D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033CFB-4260-42CE-9377-226875B042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2024-04-26T05:01:45Z</dcterms:modified>
</cp:coreProperties>
</file>