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93B3D4-34EF-4943-A76B-D1D0E182E8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B282E0-08A3-49B9-8849-079D8E1BE2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extracellular recordings and RF plots from P90 normal and P90DR V1. (A) Typical responses to a moving bar. The visual receptive field (RF) of a neuron in the P90 normal case (black trace) is narrower compared with that of a neuron in the P90DR case (gray trace). RF PSTHs of the P90 normal (B) and P90DR (C) shown in A, after single-unit isolation. The dashed vertical lines represent onset and offset of the moving bar stimulus. The arrowheads indicate the 20% peak threshold used to calculate RF width.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1BEA3E-53C3-4D0B-837A-E3A1FA6B6C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4, April 2015, Pages 904–917,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Examples of extracellular recordings and RF plots from P90 normal and P90DR V1. (A) Typical responses to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Examples of extracellular recordings and RF plots from P90 normal and P90DR V1. (A) Typical responses to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2024-04-26T15:01:21Z</dcterms:modified>
</cp:coreProperties>
</file>