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CDD50-8A7A-4578-B810-AFFE819385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44DAD-A74A-4AA4-B9F9-8B757C26E4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3. Quantitative differences in fascicle size in L1 mice. (A) At birth, fascicles in L1 mutants (L1–/y) were significantly larger than in normal or heterozygous animals (ANOVA, P ≤ 0.001). At 2 weeks of age, fascicles in L1 mutants were still significantly larger than those in normal siblings (rank sum test, P ≤ 0.001). Error bars represent standard error of the mean. (B) When the data are arranged by cumulative relative frequency, it is clear that the P14 L1 mutants exhibit less of a hyperfasciculation defect compared to P0 mutants.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B264C9-3588-4AC6-9102-9511BB587B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121–131,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3. Quantitative differences in fascicle size in L1 mice. (A) At birth, fascicles in L1 mutants (L1–/y)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3. Quantitative differences in fascicle size in L1 mice. (A) At birth, fascicles in L1 mutants (L1–/y)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2024-04-27T03:40:52Z</dcterms:modified>
</cp:coreProperties>
</file>