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8A40B-2EBE-42A8-B9FA-0B3E6BE51D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D180D7-0742-4093-96A5-3534E84007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7A0996-0087-41D9-B5FA-F4385C87B9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2024-04-26T07:12:42Z</dcterms:modified>
</cp:coreProperties>
</file>