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670F67-8284-4C9B-9030-8AEB1EB0AEF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E0D441-D526-4612-B5A2-2CD79FFB440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Joan S. Ash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Frank Sonnenberg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Philip Bourne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Simon P. Cohn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Julie McGowan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John Lumpkin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Nunzia B. Giuse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Dario A. Giuse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Antoine Geissbuhler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Lucila Ohno–Machado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9025D9-7BFA-4E9A-A1BA-923FFBB2E2A1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197/jamia.M132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Joan S. Ash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54300" y="1371600"/>
            <a:ext cx="38412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Frank Sonnenberg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00" y="1371600"/>
            <a:ext cx="34338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Philip Bourne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591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Simon P. Cohn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4526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Julie McGowan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05100" y="1371600"/>
            <a:ext cx="374377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John Lumpkin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00" y="1371600"/>
            <a:ext cx="34407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Nunzia B. Giuse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21000" y="1371600"/>
            <a:ext cx="33014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Dario A. Giuse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5670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Antoine Geissbuhler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54300" y="1371600"/>
            <a:ext cx="383083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10, Issue 3, May 2003, Pages 281–286,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https://doi.org/10.1197/jamia.M1326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Lucila Ohno–Machado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76500" y="1371600"/>
            <a:ext cx="41930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Joan S. Ash
</vt:lpstr>
      <vt:lpstr>Philip Bourne
</vt:lpstr>
      <vt:lpstr>Simon P. Cohn
</vt:lpstr>
      <vt:lpstr>Julie McGowan
</vt:lpstr>
      <vt:lpstr>John Lumpkin
</vt:lpstr>
      <vt:lpstr>Nunzia B. Giuse
</vt:lpstr>
      <vt:lpstr>Dario A. Giuse
</vt:lpstr>
      <vt:lpstr>Antoine Geissbuhler
</vt:lpstr>
      <vt:lpstr>Lucila Ohno–Machado
</vt:lpstr>
      <vt:lpstr>Frank Sonnenberg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2024-09-19T03:04:46Z</dcterms:modified>
</cp:coreProperties>
</file>