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F0DDA-1EBD-4B7D-B0DB-EE6C43D6A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155EC-F261-4EF3-B72A-B96FADDB01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6F059-E98C-45F8-8218-394508298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2024-04-26T08:31:58Z</dcterms:modified>
</cp:coreProperties>
</file>