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CB46BB-47D6-4030-9D58-527B06D7FF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BAC55-397A-4B38-8A89-5AED5856DA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cardiovascular magnetic resonance and endomyocardial biopsy diagnoses, when both techniques were applied individually. The confrontation of both spectrums allows direct comparison of diagnostic groups. Please note that TTCM was a ‘CMR-only-diagnosis’.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A2AED4-0CD5-4093-A865-B0364D35BC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3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23, December 2009, Pages 2869–2879, </a:t>
            </a:r>
            <a:r>
              <a:rPr lang="en-US" altLang="en-US" sz="1000">
                <a:solidFill>
                  <a:srgbClr val="333333"/>
                </a:solidFill>
                <a:hlinkClick r:id="rId3"/>
              </a:rPr>
              <a:t>https://doi.org/10.1093/eurheartj/ehp328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cardiovascular magnetic resonance and endomyocardial biopsy diagnoses, when both techniques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Overview of cardiovascular magnetic resonance and endomyocardial biopsy diagnoses, when both techniques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2024-04-26T13:56:39Z</dcterms:modified>
</cp:coreProperties>
</file>