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E4D14C-174F-4D0B-8898-3FCB36DE49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137A3E-FDA3-4821-843F-0363EB318E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8DBCF-9160-40F7-AA80-A89F2585C5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2024-04-26T08:42:26Z</dcterms:modified>
</cp:coreProperties>
</file>