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C4ECD29-FCDC-4C36-A2CE-E25957FCA88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EE5B219-3F6A-4B32-B48C-19FE5DE792A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Examples of stimuli used in this study. Top: famous and unknown faces. Bottom: trial-unique abstract stimuli.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9B9709-626F-423C-8C20-DC5435A4845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Schematic representation of all brain areas explored. Focal ERPs were recorded from different regions (in gray and black) but were found reliably with reproducible morphology at similar latencies only in the areas depicted in black. ERPs recorded in the areas in gray did not meet study criteria. No ERPs were recorded from the areas in white.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9B9709-626F-423C-8C20-DC5435A4845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Comparison of the averaged ERPs to famous faces across regions using a color-coding scheme. The vertical lines are drawn to facilitate comparison of the different peaks.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9B9709-626F-423C-8C20-DC5435A4845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Intrasubject comparison of ERPs to famous faces across regions (subject 1, right hemisphere). ERPs recorded in the lingual gyrus and lateral temporal pole are presented to demonstrate that the N240–P300–N360 complex and N360 may be even more common than reported in the group study.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9B9709-626F-423C-8C20-DC5435A4845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ERPs to famous faces recorded from the inferior frontal gyrus and the FG (posterior FG in subject 1, middle FG in subject 12). The N110 peaks slightly earlier in the FG. Note the different amplitude scales.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9B9709-626F-423C-8C20-DC5435A48456}"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ERPs to famous and unfamiliar faces. Asterisk indicates P &lt; 0.05. For clarity, peak labels are indicated for some brain areas only.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9B9709-626F-423C-8C20-DC5435A48456}"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ERPs to (old) recognized abstract patterns. Same patients as in Figure 5. Left and right hemispheres combined.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9B9709-626F-423C-8C20-DC5435A48456}"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ERPs to famous faces recorded from the left and right hemispheres. For clarity, peak labels are indicated for some brain areas only.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9B9709-626F-423C-8C20-DC5435A48456}"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Schematic model of the main electrophysiological activities underlying face recognition in different brain regions. Components’ names are indicated on the abscissa. The rectangles indicate the main peaks of the components in each region. The horizontal lines provide an idea of the components’ onsets. The rectangles in dark blue indicate the peaks during which a recognition effect was found.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9B9709-626F-423C-8C20-DC5435A48456}"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m14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m140"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m14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m140"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m140"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m140"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m140"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m140"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m140"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5, May 2008, Pages 997–1009, </a:t>
            </a:r>
            <a:r>
              <a:rPr lang="en-US" altLang="en-US" sz="1000">
                <a:solidFill>
                  <a:srgbClr val="333333"/>
                </a:solidFill>
                <a:hlinkClick r:id="rId3"/>
              </a:rPr>
              <a:t>https://doi.org/10.1093/cercor/bhm140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Examples of stimuli used in this study. Top: famous and unknown faces. Bottom: trial-unique abstract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3763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5, May 2008, Pages 997–1009, </a:t>
            </a:r>
            <a:r>
              <a:rPr lang="en-US" altLang="en-US" sz="1000">
                <a:solidFill>
                  <a:srgbClr val="333333"/>
                </a:solidFill>
                <a:hlinkClick r:id="rId3"/>
              </a:rPr>
              <a:t>https://doi.org/10.1093/cercor/bhm140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Schematic representation of all brain areas explored. Focal ERPs were recorded from different regions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2839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5, May 2008, Pages 997–1009, </a:t>
            </a:r>
            <a:r>
              <a:rPr lang="en-US" altLang="en-US" sz="1000">
                <a:solidFill>
                  <a:srgbClr val="333333"/>
                </a:solidFill>
                <a:hlinkClick r:id="rId3"/>
              </a:rPr>
              <a:t>https://doi.org/10.1093/cercor/bhm140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Comparison of the averaged ERPs to famous faces across regions using a color-coding scheme. The vertical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93900" y="1371600"/>
            <a:ext cx="514504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5, May 2008, Pages 997–1009, </a:t>
            </a:r>
            <a:r>
              <a:rPr lang="en-US" altLang="en-US" sz="1000">
                <a:solidFill>
                  <a:srgbClr val="333333"/>
                </a:solidFill>
                <a:hlinkClick r:id="rId3"/>
              </a:rPr>
              <a:t>https://doi.org/10.1093/cercor/bhm140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Intrasubject comparison of ERPs to famous faces across regions (subject 1, right hemisphere). ERPs recorded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16100" y="1371600"/>
            <a:ext cx="552357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5, May 2008, Pages 997–1009, </a:t>
            </a:r>
            <a:r>
              <a:rPr lang="en-US" altLang="en-US" sz="1000">
                <a:solidFill>
                  <a:srgbClr val="333333"/>
                </a:solidFill>
                <a:hlinkClick r:id="rId3"/>
              </a:rPr>
              <a:t>https://doi.org/10.1093/cercor/bhm140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ERPs to famous faces recorded from the inferior frontal gyrus and the FG (posterior FG in subject 1, middle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32000" y="1371600"/>
            <a:ext cx="508543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5, May 2008, Pages 997–1009, </a:t>
            </a:r>
            <a:r>
              <a:rPr lang="en-US" altLang="en-US" sz="1000">
                <a:solidFill>
                  <a:srgbClr val="333333"/>
                </a:solidFill>
                <a:hlinkClick r:id="rId3"/>
              </a:rPr>
              <a:t>https://doi.org/10.1093/cercor/bhm140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ERPs to famous and unfamiliar faces. Asterisk indicates P &lt; 0.05. For clarity, peak labels are indicated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67000" y="1371600"/>
            <a:ext cx="3821239"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5, May 2008, Pages 997–1009, </a:t>
            </a:r>
            <a:r>
              <a:rPr lang="en-US" altLang="en-US" sz="1000">
                <a:solidFill>
                  <a:srgbClr val="333333"/>
                </a:solidFill>
                <a:hlinkClick r:id="rId3"/>
              </a:rPr>
              <a:t>https://doi.org/10.1093/cercor/bhm140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ERPs to (old) recognized abstract patterns. Same patients as in Figure 5. Left and right hemispheres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67000" y="1371600"/>
            <a:ext cx="3806458"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5, May 2008, Pages 997–1009, </a:t>
            </a:r>
            <a:r>
              <a:rPr lang="en-US" altLang="en-US" sz="1000">
                <a:solidFill>
                  <a:srgbClr val="333333"/>
                </a:solidFill>
                <a:hlinkClick r:id="rId3"/>
              </a:rPr>
              <a:t>https://doi.org/10.1093/cercor/bhm140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ERPs to famous faces recorded from the left and right hemispheres. For clarity, peak labels are indicated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81300" y="1371600"/>
            <a:ext cx="3585972"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5, May 2008, Pages 997–1009, </a:t>
            </a:r>
            <a:r>
              <a:rPr lang="en-US" altLang="en-US" sz="1000">
                <a:solidFill>
                  <a:srgbClr val="333333"/>
                </a:solidFill>
                <a:hlinkClick r:id="rId3"/>
              </a:rPr>
              <a:t>https://doi.org/10.1093/cercor/bhm140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Schematic model of the main electrophysiological activities underlying face recognition in different brain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5554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Examples of stimuli used in this study. Top: famous and unknown faces. Bottom: trial-unique abstract ...</vt:lpstr>
      <vt:lpstr>Figure 2. Schematic representation of all brain areas explored. Focal ERPs were recorded from different regions (in ...</vt:lpstr>
      <vt:lpstr>Figure 3. Comparison of the averaged ERPs to famous faces across regions using a color-coding scheme. The vertical ...</vt:lpstr>
      <vt:lpstr>Figure 4. Intrasubject comparison of ERPs to famous faces across regions (subject 1, right hemisphere). ERPs recorded ...</vt:lpstr>
      <vt:lpstr>Figure 5. ERPs to famous faces recorded from the inferior frontal gyrus and the FG (posterior FG in subject 1, middle ...</vt:lpstr>
      <vt:lpstr>Figure 6. ERPs to famous and unfamiliar faces. Asterisk indicates P &lt; 0.05. For clarity, peak labels are indicated for ...</vt:lpstr>
      <vt:lpstr>Figure 7. ERPs to (old) recognized abstract patterns. Same patients as in Figure 5. Left and right hemispheres ...</vt:lpstr>
      <vt:lpstr>Figure 8. ERPs to famous faces recorded from the left and right hemispheres. For clarity, peak labels are indicated for ...</vt:lpstr>
      <vt:lpstr>Figure 9. Schematic model of the main electrophysiological activities underlying face recognition in different brain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2024-04-26T04:08:19Z</dcterms:modified>
</cp:coreProperties>
</file>