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399AA-99AF-4763-8150-F6B6D9F2F4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8261C1-6FF1-4DB9-8A53-C627184BDD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Abnormal hypertrophic chondrocyte differentiation in proliferating chondrocyte-ablated mice. Safranin O/fast green staining and Col2α1 and Co10α1in situ hybridization analyses (from the left to the right) of the tibia growth plates from wild-type (Wt) and bigenic mice before GCV treatment (2wk) after a 3 week GCV treatment (5wk) and after a 3 week recovery following a 3 week GCV treatment (8 week). Glycoproteins stained by safranin O are detected in both the wild-type and bigenic cartilage matrix after the 3 week GCV treatment. Col2α1 is normally expressed in proliferating chondrocytes and Col10α1 is expressed in hypertrophic chondrocytes. The enlarged hypertrophic ‘chondrocyte-like cells’ observed in the growth plate of the ablated bigenic mouse do not express Col2α1 or Col10α1. This analysis suggests that the hypertrophic ‘chondrocyte-like cells’ are neither proliferating chondrocytes nor terminally differentiated, fully func-tional hypertrophic chondrocytes. SO, safranin O; FG, fast green.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Nucleic Acids Research, Vol. 32 No. 20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4366DB-3C09-4723-AF39-CF294DF113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nh1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20, 15 October 2004, Page e161,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https://doi.org/10.1093/nar/gnh158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Abnormal hypertrophic chondrocyte differentiation in proliferating chondrocyte-ablated mice. Safranin O/fast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Abnormal hypertrophic chondrocyte differentiation in proliferating chondrocyte-ablated mice. Safranin O/fast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2024-04-26T09:11:55Z</dcterms:modified>
</cp:coreProperties>
</file>