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CE36D-D8AD-40D2-A265-A285D56062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CFF995-7E69-42A9-922F-1EA562BAA8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Freezing lethal temperature for 50 % of alfalfa plants (LT 50 ) exposed to ambient (1CO 2 ) or elevated (2CO 2 ) CO 2 concentration and inoculated by rhizobium strain A2 or NRG34. The LT 50 was assessed once at the end of the experiment.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0EA06-7552-4C6C-82A6-B6FD98C6A3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l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99, Issue 2, February 2007, Pages 275–284,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https://doi.org/10.1093/aob/mcl254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2.  </a:t>
            </a:r>
            <a:r>
              <a:rPr lang="en-US" altLang="en-US" b="0"/>
              <a:t> Freezing lethal temperature for 50 % of alfalfa plants (LT </a:t>
            </a:r>
            <a:r>
              <a:rPr lang="en-US" altLang="en-US" b="0" baseline="-25000"/>
              <a:t>50</a:t>
            </a:r>
            <a:r>
              <a:rPr lang="en-US" altLang="en-US" b="0"/>
              <a:t> ) exposed to ambient (1CO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2.   Freezing lethal temperature for 50 % of alfalfa plants (LT 50 ) exposed to ambient (1CO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2024-04-26T22:25:11Z</dcterms:modified>
</cp:coreProperties>
</file>