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AB7B1E-AC64-4E30-A9A9-E032C28333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1F37F0-30B4-436E-BB62-C7A6EB02E1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AEDAC2-E60A-40AF-B36D-92E261B943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2024-04-26T09:34:02Z</dcterms:modified>
</cp:coreProperties>
</file>