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3F1C7C-0D79-41E5-BB3F-741E17D8968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FAB02E-352B-4F8B-9DE9-75E0E8B0533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C25473-EDDE-4AA4-A8CE-114678CD3A0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2024-04-26T23:38:21Z</dcterms:modified>
</cp:coreProperties>
</file>