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B4257A-6405-483F-8B1F-8AFE787B1A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2DA592-2D59-4048-A2B0-2EEB5975B8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stages of a major incident. London Emergency Services Liaison Panel.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British Journal of Anaesthesia.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218F55-6D95-4F9E-9807-1A08768166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ed/mkw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BJA Educ</a:t>
            </a:r>
            <a:r>
              <a:rPr lang="en-US" altLang="en-US" sz="1000">
                <a:solidFill>
                  <a:srgbClr val="333333"/>
                </a:solidFill>
              </a:rPr>
              <a:t>, Volume 16, Issue 10, October 2016, Pages 329–333,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https://doi.org/10.1093/bjaed/mkw006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 1 </a:t>
            </a:r>
            <a:r>
              <a:rPr lang="en-US" altLang="en-US" b="0"/>
              <a:t>The stages of a major incident. London Emergency Services Liaison Panel.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105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 1 The stages of a major incident. London Emergency Services Liaison Panel.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2024-04-26T13:13:30Z</dcterms:modified>
</cp:coreProperties>
</file>